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752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19C1-DD3C-479E-9699-3A97DF7092F6}" type="datetimeFigureOut">
              <a:rPr lang="bg-BG" smtClean="0"/>
              <a:t>1.3.2023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1A80-171D-472D-ADA9-E08F9742298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19C1-DD3C-479E-9699-3A97DF7092F6}" type="datetimeFigureOut">
              <a:rPr lang="bg-BG" smtClean="0"/>
              <a:t>1.3.2023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1A80-171D-472D-ADA9-E08F9742298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19C1-DD3C-479E-9699-3A97DF7092F6}" type="datetimeFigureOut">
              <a:rPr lang="bg-BG" smtClean="0"/>
              <a:t>1.3.2023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1A80-171D-472D-ADA9-E08F9742298C}" type="slidenum">
              <a:rPr lang="bg-BG" smtClean="0"/>
              <a:t>‹#›</a:t>
            </a:fld>
            <a:endParaRPr lang="bg-BG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19C1-DD3C-479E-9699-3A97DF7092F6}" type="datetimeFigureOut">
              <a:rPr lang="bg-BG" smtClean="0"/>
              <a:t>1.3.2023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1A80-171D-472D-ADA9-E08F9742298C}" type="slidenum">
              <a:rPr lang="bg-BG" smtClean="0"/>
              <a:t>‹#›</a:t>
            </a:fld>
            <a:endParaRPr lang="bg-BG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19C1-DD3C-479E-9699-3A97DF7092F6}" type="datetimeFigureOut">
              <a:rPr lang="bg-BG" smtClean="0"/>
              <a:t>1.3.2023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1A80-171D-472D-ADA9-E08F9742298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19C1-DD3C-479E-9699-3A97DF7092F6}" type="datetimeFigureOut">
              <a:rPr lang="bg-BG" smtClean="0"/>
              <a:t>1.3.2023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1A80-171D-472D-ADA9-E08F9742298C}" type="slidenum">
              <a:rPr lang="bg-BG" smtClean="0"/>
              <a:t>‹#›</a:t>
            </a:fld>
            <a:endParaRPr lang="bg-BG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19C1-DD3C-479E-9699-3A97DF7092F6}" type="datetimeFigureOut">
              <a:rPr lang="bg-BG" smtClean="0"/>
              <a:t>1.3.2023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1A80-171D-472D-ADA9-E08F9742298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19C1-DD3C-479E-9699-3A97DF7092F6}" type="datetimeFigureOut">
              <a:rPr lang="bg-BG" smtClean="0"/>
              <a:t>1.3.2023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1A80-171D-472D-ADA9-E08F9742298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19C1-DD3C-479E-9699-3A97DF7092F6}" type="datetimeFigureOut">
              <a:rPr lang="bg-BG" smtClean="0"/>
              <a:t>1.3.2023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1A80-171D-472D-ADA9-E08F9742298C}" type="slidenum">
              <a:rPr lang="bg-BG" smtClean="0"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19C1-DD3C-479E-9699-3A97DF7092F6}" type="datetimeFigureOut">
              <a:rPr lang="bg-BG" smtClean="0"/>
              <a:t>1.3.2023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1A80-171D-472D-ADA9-E08F9742298C}" type="slidenum">
              <a:rPr lang="bg-BG" smtClean="0"/>
              <a:t>‹#›</a:t>
            </a:fld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19C1-DD3C-479E-9699-3A97DF7092F6}" type="datetimeFigureOut">
              <a:rPr lang="bg-BG" smtClean="0"/>
              <a:t>1.3.2023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31A80-171D-472D-ADA9-E08F9742298C}" type="slidenum">
              <a:rPr lang="bg-BG" smtClean="0"/>
              <a:t>‹#›</a:t>
            </a:fld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99219C1-DD3C-479E-9699-3A97DF7092F6}" type="datetimeFigureOut">
              <a:rPr lang="bg-BG" smtClean="0"/>
              <a:t>1.3.2023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DB31A80-171D-472D-ADA9-E08F9742298C}" type="slidenum">
              <a:rPr lang="bg-BG" smtClean="0"/>
              <a:t>‹#›</a:t>
            </a:fld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A0%D1%83%D1%81%D0%BA%D0%BE-%D1%82%D1%83%D1%80%D1%81%D0%BA%D0%B0_%D0%B2%D0%BE%D0%B9%D0%BD%D0%B0_(1877%E2%80%931878)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91%D0%B8%D1%82%D0%BA%D0%B0_%D0%BF%D1%80%D0%B8_%D0%9B%D0%BE%D0%B2%D0%B5%D1%87" TargetMode="External"/><Relationship Id="rId5" Type="http://schemas.openxmlformats.org/officeDocument/2006/relationships/hyperlink" Target="https://bg.wikipedia.org/wiki/%D0%9B%D0%BE%D0%B2%D0%B5%D1%87" TargetMode="External"/><Relationship Id="rId4" Type="http://schemas.openxmlformats.org/officeDocument/2006/relationships/hyperlink" Target="https://bg.wikipedia.org/wiki/%D0%9E%D0%B1%D1%81%D0%B0%D0%B4%D0%B0_%D0%BD%D0%B0_%D0%9F%D0%BB%D0%B5%D0%B2%D0%B5%D0%B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A2%D1%83%D1%80%D0%BA%D0%BC%D0%B5%D0%BD%D0%B8%D1%81%D1%82%D0%B0%D0%BD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g.wikipedia.org/wiki/%D0%9C%D0%B8%D1%85%D0%B0%D0%B8%D0%BB_%D0%A1%D0%BA%D0%BE%D0%B1%D0%B5%D0%BB%D0%B5%D0%B2#cite_note-plam-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A0%D1%83%D1%81%D0%BA%D0%B8_%D0%B5%D0%B7%D0%B8%D0%BA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g.wikipedia.org/wiki/%D0%A0%D1%83%D1%81%D0%BA%D0%BE-%D1%82%D1%83%D1%80%D1%81%D0%BA%D0%B0_%D0%B2%D0%BE%D0%B9%D0%BD%D0%B0_(1877%E2%80%931878)" TargetMode="External"/><Relationship Id="rId4" Type="http://schemas.openxmlformats.org/officeDocument/2006/relationships/hyperlink" Target="https://bg.wikipedia.org/wiki/%D0%A1%D1%80%D0%B5%D0%B4%D0%BD%D0%B0_%D0%90%D0%B7%D0%B8%D1%8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g.wikipedia.org/wiki/%D0%9F%D0%BB%D0%B5%D0%B2%D0%B5%D0%BD%D1%81%D0%BA%D0%B0_%D0%BF%D0%B0%D0%BD%D0%BE%D1%80%D0%B0%D0%BC%D0%B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g.wikipedia.org/wiki/%D0%A1%D0%BA%D0%BE%D0%B1%D0%B5%D0%BB%D0%B5%D0%B2%D0%B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bg.wikipedia.org/wiki/%D0%93%D0%B5%D1%80%D0%BC%D0%B0%D0%BD%D1%81%D0%BA%D0%B8_%D0%BD%D0%B0%D1%80%D0%BE%D0%B4%D0%B8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s://bg.wikipedia.org/wiki/%D0%A1%D0%BB%D0%B0%D0%B2%D1%8F%D0%BD%D1%81%D0%BA%D0%B8_%D0%BD%D0%B0%D1%80%D0%BE%D0%B4%D0%B8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.wikipedia.org/wiki/%D0%9F%D0%B0%D0%BD%D1%81%D0%BB%D0%B0%D0%B2%D0%B8%D0%B7%D1%8A%D0%BC" TargetMode="External"/><Relationship Id="rId5" Type="http://schemas.openxmlformats.org/officeDocument/2006/relationships/hyperlink" Target="https://bg.wikipedia.org/wiki/%D0%9C%D0%BE%D1%81%D0%BA%D0%B2%D0%B0" TargetMode="External"/><Relationship Id="rId4" Type="http://schemas.openxmlformats.org/officeDocument/2006/relationships/hyperlink" Target="https://bg.wikipedia.org/wiki/%D0%9F%D0%B0%D1%80%D0%B8%D0%B6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b="1" dirty="0">
                <a:solidFill>
                  <a:schemeClr val="tx1"/>
                </a:solidFill>
              </a:rPr>
              <a:t>„Нося България в сърцето Си“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27784" y="4581128"/>
            <a:ext cx="6400800" cy="1473200"/>
          </a:xfrm>
        </p:spPr>
        <p:txBody>
          <a:bodyPr/>
          <a:lstStyle/>
          <a:p>
            <a:r>
              <a:rPr lang="bg-BG" b="1" dirty="0">
                <a:solidFill>
                  <a:schemeClr val="tx1"/>
                </a:solidFill>
              </a:rPr>
              <a:t>Божидар- Илиев-6-КЛАС</a:t>
            </a:r>
          </a:p>
        </p:txBody>
      </p:sp>
      <p:pic>
        <p:nvPicPr>
          <p:cNvPr id="4" name="xubava-si-moya-goro-instrumental-karaoke">
            <a:hlinkClick r:id="" action="ppaction://media"/>
            <a:extLst>
              <a:ext uri="{FF2B5EF4-FFF2-40B4-BE49-F238E27FC236}">
                <a16:creationId xmlns:a16="http://schemas.microsoft.com/office/drawing/2014/main" id="{A65EB9E5-ED19-F9F3-BE50-88578A130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1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2924944"/>
            <a:ext cx="2239489" cy="345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Генерал Скобелев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2564904"/>
            <a:ext cx="529208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Участва в </a:t>
            </a:r>
            <a:r>
              <a:rPr lang="ru-RU" dirty="0">
                <a:hlinkClick r:id="rId3" tooltip="Руско-турска война (1877–1878)"/>
              </a:rPr>
              <a:t>Руско-турската война (1877 – 1878)</a:t>
            </a:r>
            <a:r>
              <a:rPr lang="ru-RU" dirty="0"/>
              <a:t>. През лятото на 1877 г. генерал-майор Михаил Скобелев е прехвърлен в Дунавската руска армия. В нейния състав командва Кавказката казашка бригада при </a:t>
            </a:r>
            <a:r>
              <a:rPr lang="ru-RU" dirty="0">
                <a:hlinkClick r:id="rId4" tooltip="Обсада на Плевен"/>
              </a:rPr>
              <a:t>Обсадата на Плевен</a:t>
            </a:r>
            <a:r>
              <a:rPr lang="ru-RU" dirty="0"/>
              <a:t>. Разработва плана за атаката на </a:t>
            </a:r>
            <a:r>
              <a:rPr lang="ru-RU" dirty="0">
                <a:hlinkClick r:id="rId5" tooltip="Ловеч"/>
              </a:rPr>
              <a:t>Ловеч</a:t>
            </a:r>
            <a:r>
              <a:rPr lang="ru-RU" dirty="0"/>
              <a:t> и командва лявата колона при </a:t>
            </a:r>
            <a:r>
              <a:rPr lang="ru-RU" dirty="0">
                <a:hlinkClick r:id="rId6" tooltip="Битка при Ловеч"/>
              </a:rPr>
              <a:t>превземането на града на 22 август 1877 г.</a:t>
            </a:r>
            <a:r>
              <a:rPr lang="ru-RU" dirty="0"/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337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7" y="2204864"/>
            <a:ext cx="2952328" cy="44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Войната</a:t>
            </a:r>
          </a:p>
        </p:txBody>
      </p:sp>
      <p:sp>
        <p:nvSpPr>
          <p:cNvPr id="4" name="AutoShape 4" descr="https://upload.wikimedia.org/wikipedia/commons/thumb/2/28/General_Skobelev_%28Dimitriev-Orenburgsky%29.jpg/250px-General_Skobelev_%28Dimitriev-Orenburgsky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5" name="AutoShape 6" descr="https://upload.wikimedia.org/wikipedia/commons/thumb/2/28/General_Skobelev_%28Dimitriev-Orenburgsky%29.jpg/250px-General_Skobelev_%28Dimitriev-Orenburgsky%29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6" name="AutoShape 8" descr="https://upload.wikimedia.org/wikipedia/commons/thumb/2/28/General_Skobelev_%28Dimitriev-Orenburgsky%29.jpg/250px-General_Skobelev_%28Dimitriev-Orenburgsky%29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sp>
        <p:nvSpPr>
          <p:cNvPr id="7" name="Rectangle 6"/>
          <p:cNvSpPr/>
          <p:nvPr/>
        </p:nvSpPr>
        <p:spPr>
          <a:xfrm>
            <a:off x="3635896" y="2636912"/>
            <a:ext cx="51125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След войната на 4 февруари 1879 г. е назначен за командир на 4-ти армейски корпус дислоциран в Минск и е такъв до смъртта си. Командирован е в Туркестан. Командир на Сборен отряд в Ахалтекинската експедиция. Завоюва голяма част от днешен </a:t>
            </a:r>
            <a:r>
              <a:rPr lang="ru-RU" dirty="0">
                <a:hlinkClick r:id="rId3" tooltip="Туркменистан"/>
              </a:rPr>
              <a:t>Туркменистан</a:t>
            </a:r>
            <a:r>
              <a:rPr lang="ru-RU" dirty="0"/>
              <a:t>, след като в началото на 1881 г. превзема крепостта Гьоктепе. Повишен е във военно звание генерал от пехотата от 14 януари 1881 г.</a:t>
            </a:r>
            <a:r>
              <a:rPr lang="ru-RU" baseline="30000" dirty="0">
                <a:hlinkClick r:id="rId4"/>
              </a:rPr>
              <a:t>[1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1770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916832"/>
            <a:ext cx="3538735" cy="467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МИ</a:t>
            </a:r>
            <a:r>
              <a:rPr lang="en-US" dirty="0"/>
              <a:t>XA</a:t>
            </a:r>
            <a:r>
              <a:rPr lang="bg-BG" dirty="0"/>
              <a:t>ИЛ ДМИТРИЕВИЧ</a:t>
            </a:r>
          </a:p>
        </p:txBody>
      </p:sp>
      <p:sp>
        <p:nvSpPr>
          <p:cNvPr id="4" name="Rectangle 3"/>
          <p:cNvSpPr/>
          <p:nvPr/>
        </p:nvSpPr>
        <p:spPr>
          <a:xfrm>
            <a:off x="3995936" y="2136339"/>
            <a:ext cx="496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Михаил Дмитриевич Скобелев</a:t>
            </a:r>
            <a:r>
              <a:rPr lang="ru-RU" dirty="0"/>
              <a:t> (от </a:t>
            </a:r>
            <a:r>
              <a:rPr lang="ru-RU" dirty="0">
                <a:hlinkClick r:id="rId3" tooltip="Руски език"/>
              </a:rPr>
              <a:t>руски</a:t>
            </a:r>
            <a:r>
              <a:rPr lang="ru-RU" dirty="0"/>
              <a:t>: </a:t>
            </a:r>
            <a:r>
              <a:rPr lang="ru-RU" i="1" dirty="0"/>
              <a:t>Михаи́л Дми́триевич Ско́белев</a:t>
            </a:r>
            <a:r>
              <a:rPr lang="ru-RU" dirty="0"/>
              <a:t>) е руски офицер, генерал от пехотата. Известен с участието си в завоюването на </a:t>
            </a:r>
            <a:r>
              <a:rPr lang="ru-RU" dirty="0">
                <a:hlinkClick r:id="rId4" tooltip="Средна Азия"/>
              </a:rPr>
              <a:t>Средна Азия</a:t>
            </a:r>
            <a:r>
              <a:rPr lang="ru-RU" dirty="0"/>
              <a:t> и в </a:t>
            </a:r>
            <a:r>
              <a:rPr lang="ru-RU" dirty="0">
                <a:hlinkClick r:id="rId5" tooltip="Руско-турска война (1877–1878)"/>
              </a:rPr>
              <a:t>Руско-турската война (1877 – 1878)</a:t>
            </a:r>
            <a:r>
              <a:rPr lang="ru-RU" dirty="0"/>
              <a:t>. Изключително популярен сред войниците си и е наричан </a:t>
            </a:r>
            <a:r>
              <a:rPr lang="ru-RU" i="1" dirty="0"/>
              <a:t>Белия генерал</a:t>
            </a:r>
            <a:r>
              <a:rPr lang="ru-RU" dirty="0"/>
              <a:t>, тъй като често носи бяла униформа и язди бял кон.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4567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4104455" cy="295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Руско-турската воина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2136339"/>
            <a:ext cx="4752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След Руско-турската война в Плевен, на мястото на някои от най-тежките боеве по време на обсадата на града, е създаден „Парк Скобелев“, в който се намира </a:t>
            </a:r>
            <a:r>
              <a:rPr lang="ru-RU" dirty="0">
                <a:hlinkClick r:id="rId3" tooltip="Плевенска панорама"/>
              </a:rPr>
              <a:t>Плевенската панорама</a:t>
            </a:r>
            <a:r>
              <a:rPr lang="ru-RU" dirty="0"/>
              <a:t> и негов паметник. Пет села в България са наименувани </a:t>
            </a:r>
            <a:r>
              <a:rPr lang="ru-RU" dirty="0">
                <a:hlinkClick r:id="rId4" tooltip="Скобелево"/>
              </a:rPr>
              <a:t>Скобелево</a:t>
            </a:r>
            <a:r>
              <a:rPr lang="ru-RU" dirty="0"/>
              <a:t> както и улици в Русе, София, Варна, Шумен, Плевен, Пазарджик и Ловеч.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211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17" y="1603464"/>
            <a:ext cx="3816423" cy="247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260648"/>
            <a:ext cx="7941568" cy="1042690"/>
          </a:xfrm>
        </p:spPr>
        <p:txBody>
          <a:bodyPr>
            <a:normAutofit fontScale="90000"/>
          </a:bodyPr>
          <a:lstStyle/>
          <a:p>
            <a:r>
              <a:rPr lang="bg-BG" dirty="0"/>
              <a:t>Воината между  славяни и германци</a:t>
            </a:r>
          </a:p>
        </p:txBody>
      </p:sp>
      <p:sp>
        <p:nvSpPr>
          <p:cNvPr id="4" name="AutoShape 4" descr="Генерал Скобелев и его набожный попуга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060848"/>
            <a:ext cx="2357239" cy="340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375" y="4293096"/>
            <a:ext cx="56237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края на живота си се ангажира с активни политически позиции. След като в началото на 1882 г. произнася речи в </a:t>
            </a:r>
            <a:r>
              <a:rPr lang="ru-RU" dirty="0">
                <a:hlinkClick r:id="rId4" tooltip="Париж"/>
              </a:rPr>
              <a:t>Париж</a:t>
            </a:r>
            <a:r>
              <a:rPr lang="ru-RU" dirty="0"/>
              <a:t> и </a:t>
            </a:r>
            <a:r>
              <a:rPr lang="ru-RU" dirty="0">
                <a:hlinkClick r:id="rId5" tooltip="Москва"/>
              </a:rPr>
              <a:t>Москва</a:t>
            </a:r>
            <a:r>
              <a:rPr lang="ru-RU" dirty="0"/>
              <a:t>, в които се застъпва за крайния </a:t>
            </a:r>
            <a:r>
              <a:rPr lang="ru-RU" dirty="0">
                <a:hlinkClick r:id="rId6" tooltip="Панславизъм"/>
              </a:rPr>
              <a:t>панславизъм</a:t>
            </a:r>
            <a:r>
              <a:rPr lang="ru-RU" dirty="0"/>
              <a:t> и предрича сблъсък между </a:t>
            </a:r>
            <a:r>
              <a:rPr lang="ru-RU" dirty="0">
                <a:hlinkClick r:id="rId7" tooltip="Славянски народи"/>
              </a:rPr>
              <a:t>славяни</a:t>
            </a:r>
            <a:r>
              <a:rPr lang="ru-RU" dirty="0"/>
              <a:t> и </a:t>
            </a:r>
            <a:r>
              <a:rPr lang="ru-RU" dirty="0">
                <a:hlinkClick r:id="rId8" tooltip="Германски народи"/>
              </a:rPr>
              <a:t>германци</a:t>
            </a:r>
            <a:r>
              <a:rPr lang="ru-RU" dirty="0"/>
              <a:t>, предизвиква недоволството на правителството и е извикан в Санкт Петербург. На път към столицата Скобелев умира от инфаркт на 25 юни 1882 г. в Москва.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4431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980728"/>
            <a:ext cx="7772400" cy="792088"/>
          </a:xfrm>
        </p:spPr>
        <p:txBody>
          <a:bodyPr>
            <a:normAutofit/>
          </a:bodyPr>
          <a:lstStyle/>
          <a:p>
            <a:r>
              <a:rPr lang="bg-BG" sz="2800" b="1" dirty="0">
                <a:solidFill>
                  <a:schemeClr val="tx1"/>
                </a:solidFill>
              </a:rPr>
              <a:t>ЧЕСТИТО ОСВОБОЖДЕНИЕ БЪЛГАРИ!!!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4176464" cy="325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735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67</TotalTime>
  <Words>347</Words>
  <Application>Microsoft Office PowerPoint</Application>
  <PresentationFormat>On-screen Show (4:3)</PresentationFormat>
  <Paragraphs>13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Candara</vt:lpstr>
      <vt:lpstr>Symbol</vt:lpstr>
      <vt:lpstr>Waveform</vt:lpstr>
      <vt:lpstr>„Нося България в сърцето Си“</vt:lpstr>
      <vt:lpstr>Генерал Скобелев</vt:lpstr>
      <vt:lpstr>Войната</vt:lpstr>
      <vt:lpstr>МИXAИЛ ДМИТРИЕВИЧ</vt:lpstr>
      <vt:lpstr>Руско-турската воина</vt:lpstr>
      <vt:lpstr>Воината между  славяни и германци</vt:lpstr>
      <vt:lpstr>ЧЕСТИТО ОСВОБОЖДЕНИЕ БЪЛГАРИ!!!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Нося България В Сърцето Си</dc:title>
  <dc:creator>user37</dc:creator>
  <cp:lastModifiedBy>Лидия Атанасова</cp:lastModifiedBy>
  <cp:revision>8</cp:revision>
  <dcterms:created xsi:type="dcterms:W3CDTF">2023-02-28T11:49:44Z</dcterms:created>
  <dcterms:modified xsi:type="dcterms:W3CDTF">2023-03-01T12:43:27Z</dcterms:modified>
</cp:coreProperties>
</file>